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939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541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632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183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367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92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276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058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097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086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6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8324-006F-49CE-B1F9-6105B45DF9E9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48C5-617E-4E70-A19B-AB53D3DA0B3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521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59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56034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นำเสนอทางหน้าจอ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HP-Pavilion B&amp;O</dc:creator>
  <cp:lastModifiedBy>HP-Pavilion B&amp;O</cp:lastModifiedBy>
  <cp:revision>1</cp:revision>
  <dcterms:created xsi:type="dcterms:W3CDTF">2020-12-03T04:16:58Z</dcterms:created>
  <dcterms:modified xsi:type="dcterms:W3CDTF">2020-12-03T04:25:01Z</dcterms:modified>
</cp:coreProperties>
</file>